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3B0858-432D-4EA2-9BEF-EDD84001EF97}" v="26" dt="2023-10-10T19:42:51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90" d="100"/>
          <a:sy n="90" d="100"/>
        </p:scale>
        <p:origin x="403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B4AB0-FD62-1A32-3BD9-C178FBFFE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EBDAD2-8AC6-5E75-585F-DDC7E2A95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329B-30D7-3E9E-91E6-BD121B8B2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DEE7-02F2-4D25-B1EB-CA4EB077EEC5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E52AC-BF92-3577-4FBE-CBE1A545B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DA2F9-4511-FF18-657B-CFC29822A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2DFA-785A-4F8E-9EE8-FE9BCB68E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4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913A1-5703-5A15-4862-E77DFEFE9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E50CE-C70D-38A2-B3D6-1ECBCB51D3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0BFBE-D127-DFDC-0F93-B38906FB1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DEE7-02F2-4D25-B1EB-CA4EB077EEC5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44FE2-D14F-0CEA-7230-C8D29BD8B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19562-C427-2093-FCB3-3184E67B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2DFA-785A-4F8E-9EE8-FE9BCB68E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20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14061F-974A-09F2-D243-F7AE68661B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8001A-E4F6-D567-3565-CEB59F2C9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01256-B588-2039-91FD-2A2F38642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DEE7-02F2-4D25-B1EB-CA4EB077EEC5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73F0C-36E7-F754-16F8-E7A45138C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CA6BA-C958-412A-7C8E-1C6D00395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2DFA-785A-4F8E-9EE8-FE9BCB68E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0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9A482-03C7-7AD3-7EB9-56C38552E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E0D61-BECB-8643-E997-EF0726782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7E2FE-11AF-1464-81E5-09D2E035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DEE7-02F2-4D25-B1EB-CA4EB077EEC5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DC674-4482-7EE6-B0E0-EAB782C3F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1ECE5-C589-17EA-0219-766A432A0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2DFA-785A-4F8E-9EE8-FE9BCB68E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1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DCB18-1E84-3958-0D13-73D5A3599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09CC6-E7A7-AB46-1563-8242FFB20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BCD18-E090-9318-C04D-9339F43E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DEE7-02F2-4D25-B1EB-CA4EB077EEC5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73A77-93E2-07DD-EA04-E595F94BC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435DF-079D-02F9-DD37-48716A6C1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2DFA-785A-4F8E-9EE8-FE9BCB68E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6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4EC4D-F9E6-5669-2653-A81047706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700C5-8A5F-93B3-7D1F-98F4DA61BD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322902-1220-912A-9349-F71421BC2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194989-56B1-1337-0AAB-52FBA4E46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DEE7-02F2-4D25-B1EB-CA4EB077EEC5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CE6F8-E6C9-CF1B-C1D6-4D2B0871A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63E505-F633-90BE-D9A5-9A490CA12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2DFA-785A-4F8E-9EE8-FE9BCB68E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0F222-9AB3-D6DE-5323-DEE219E9D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28F34-7D67-D0CE-8A88-8FCDEB52F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582A4-EDA0-E1F0-6D2C-F382C05B7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C4E057-26C8-D873-2ACC-664B473C4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1B3367-7D72-890B-3DBA-40C1E46BB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0CAFE3-06F7-D806-F627-1DE376284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DEE7-02F2-4D25-B1EB-CA4EB077EEC5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50EC38-CA82-0616-3B95-827ADCDB8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B8C347-2A51-D7E3-0688-DC6D2FCD8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2DFA-785A-4F8E-9EE8-FE9BCB68E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8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F1DB9-701F-81D4-4DFE-3484D6D6E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524A1A-82DF-AD52-6705-AE2074C0D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DEE7-02F2-4D25-B1EB-CA4EB077EEC5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A02FE4-2350-8CDC-9AE3-CAF787A7D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1ED9B0-C00F-D95D-BBAF-F587686C5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2DFA-785A-4F8E-9EE8-FE9BCB68E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0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D42872-93EE-2CF9-522F-1E47FE9A5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DEE7-02F2-4D25-B1EB-CA4EB077EEC5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74F0E4-4D91-AF80-6F83-B49E2C088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39A5E-51A1-898A-2EBE-A44A4A7E0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2DFA-785A-4F8E-9EE8-FE9BCB68E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7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5D384-7615-FF0B-2595-A7FFAA7E9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10F5F-522B-5C46-3F78-EFB5E0B75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E99042-86CC-3660-B985-D80E749A1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2DA47-FE36-FDB8-9E4F-1F60A857D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DEE7-02F2-4D25-B1EB-CA4EB077EEC5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95E2EE-0705-7AE8-BE4D-1796517FC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479F8-F992-7FA4-CAAD-E9EE4C616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2DFA-785A-4F8E-9EE8-FE9BCB68E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985BA-EAFF-4D46-F520-291A55F73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258BA1-8CBE-CD94-BFA3-8698FA012A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B32F18-9097-5127-D976-18E24CF84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24012-5FF9-4933-CE81-4267C8475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DEE7-02F2-4D25-B1EB-CA4EB077EEC5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AAB07E-0D0D-429A-5E57-6645F795B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FB8A4-A0EE-274C-B483-B22BA4F61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2DFA-785A-4F8E-9EE8-FE9BCB68E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B52790-B4C3-A7A8-8B33-5FF4A1CA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7F76A-7ECF-08AC-4339-B3855A853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59AB2-688E-91AE-43C6-B2FE0B4EFA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BDEE7-02F2-4D25-B1EB-CA4EB077EEC5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E252F-26D1-0916-AD4A-C4A6F48EEA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55015-C6D5-F251-5130-D5936D0AD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42DFA-785A-4F8E-9EE8-FE9BCB68E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3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>
            <a:extLst>
              <a:ext uri="{FF2B5EF4-FFF2-40B4-BE49-F238E27FC236}">
                <a16:creationId xmlns:a16="http://schemas.microsoft.com/office/drawing/2014/main" id="{5612B35B-4347-3436-2432-6AAD79D0FA44}"/>
              </a:ext>
            </a:extLst>
          </p:cNvPr>
          <p:cNvSpPr txBox="1"/>
          <p:nvPr/>
        </p:nvSpPr>
        <p:spPr>
          <a:xfrm>
            <a:off x="7608642" y="3588176"/>
            <a:ext cx="1109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QSPI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8B27D1A-3ABC-A7CB-6314-048C9876D5FB}"/>
              </a:ext>
            </a:extLst>
          </p:cNvPr>
          <p:cNvSpPr/>
          <p:nvPr/>
        </p:nvSpPr>
        <p:spPr>
          <a:xfrm>
            <a:off x="5317067" y="3486454"/>
            <a:ext cx="1557866" cy="93133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C7EE33-BC08-8069-45D9-EB8C7AD24345}"/>
              </a:ext>
            </a:extLst>
          </p:cNvPr>
          <p:cNvSpPr txBox="1"/>
          <p:nvPr/>
        </p:nvSpPr>
        <p:spPr>
          <a:xfrm>
            <a:off x="5537205" y="3594516"/>
            <a:ext cx="104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RP2040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21D144-1997-EB5F-D1EA-B9FFA9D67E19}"/>
              </a:ext>
            </a:extLst>
          </p:cNvPr>
          <p:cNvSpPr txBox="1"/>
          <p:nvPr/>
        </p:nvSpPr>
        <p:spPr>
          <a:xfrm>
            <a:off x="5312837" y="4001948"/>
            <a:ext cx="1557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Payload Controller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8C9E70-8178-BE6A-7F46-3B4D4044E077}"/>
              </a:ext>
            </a:extLst>
          </p:cNvPr>
          <p:cNvSpPr/>
          <p:nvPr/>
        </p:nvSpPr>
        <p:spPr>
          <a:xfrm>
            <a:off x="4881607" y="1501021"/>
            <a:ext cx="2269067" cy="55033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768E44-4B87-9814-AE6B-DDE858C564A7}"/>
              </a:ext>
            </a:extLst>
          </p:cNvPr>
          <p:cNvSpPr txBox="1"/>
          <p:nvPr/>
        </p:nvSpPr>
        <p:spPr>
          <a:xfrm>
            <a:off x="5008036" y="1585686"/>
            <a:ext cx="893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RP2040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6EC09B-68D3-DE42-9D32-EC633F5A97E4}"/>
              </a:ext>
            </a:extLst>
          </p:cNvPr>
          <p:cNvSpPr txBox="1"/>
          <p:nvPr/>
        </p:nvSpPr>
        <p:spPr>
          <a:xfrm>
            <a:off x="5901269" y="1501021"/>
            <a:ext cx="111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Flight</a:t>
            </a:r>
          </a:p>
          <a:p>
            <a:pPr algn="ctr"/>
            <a:r>
              <a:rPr lang="en-US" sz="1400" dirty="0"/>
              <a:t>Controller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242B73-554C-574B-EED5-DB41E9EEA425}"/>
              </a:ext>
            </a:extLst>
          </p:cNvPr>
          <p:cNvCxnSpPr>
            <a:cxnSpLocks/>
            <a:endCxn id="3" idx="0"/>
          </p:cNvCxnSpPr>
          <p:nvPr/>
        </p:nvCxnSpPr>
        <p:spPr>
          <a:xfrm>
            <a:off x="6091770" y="2051353"/>
            <a:ext cx="4230" cy="1435101"/>
          </a:xfrm>
          <a:prstGeom prst="line">
            <a:avLst/>
          </a:prstGeom>
          <a:ln w="38100">
            <a:solidFill>
              <a:schemeClr val="accent2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4E2AC0F-3E61-9A15-A344-7A9ADA544DEB}"/>
              </a:ext>
            </a:extLst>
          </p:cNvPr>
          <p:cNvSpPr txBox="1"/>
          <p:nvPr/>
        </p:nvSpPr>
        <p:spPr>
          <a:xfrm>
            <a:off x="6129868" y="2547456"/>
            <a:ext cx="499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I2C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D2FF80-F170-345F-158D-D3A6215E15D8}"/>
              </a:ext>
            </a:extLst>
          </p:cNvPr>
          <p:cNvSpPr txBox="1"/>
          <p:nvPr/>
        </p:nvSpPr>
        <p:spPr>
          <a:xfrm>
            <a:off x="3077632" y="-2292"/>
            <a:ext cx="587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inspireFly</a:t>
            </a:r>
            <a:r>
              <a:rPr lang="en-US" dirty="0"/>
              <a:t> Payload Board Block Diagram– 10/10/2023 – L.V.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5A3E8-6D56-686D-0B1D-E65AE8D3F5D5}"/>
              </a:ext>
            </a:extLst>
          </p:cNvPr>
          <p:cNvSpPr/>
          <p:nvPr/>
        </p:nvSpPr>
        <p:spPr>
          <a:xfrm>
            <a:off x="1117603" y="2051353"/>
            <a:ext cx="1312333" cy="66463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7A0B089-76E9-04E3-4F50-E7B9DFB8BB24}"/>
              </a:ext>
            </a:extLst>
          </p:cNvPr>
          <p:cNvSpPr/>
          <p:nvPr/>
        </p:nvSpPr>
        <p:spPr>
          <a:xfrm>
            <a:off x="1117602" y="4692953"/>
            <a:ext cx="1312333" cy="66463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53D6768-B102-1D29-8CAF-2C37B0A82526}"/>
              </a:ext>
            </a:extLst>
          </p:cNvPr>
          <p:cNvSpPr/>
          <p:nvPr/>
        </p:nvSpPr>
        <p:spPr>
          <a:xfrm>
            <a:off x="1117602" y="3337315"/>
            <a:ext cx="1312333" cy="66463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C088F12-2846-2C62-D3CA-B39F6A150BA4}"/>
              </a:ext>
            </a:extLst>
          </p:cNvPr>
          <p:cNvSpPr/>
          <p:nvPr/>
        </p:nvSpPr>
        <p:spPr>
          <a:xfrm>
            <a:off x="9105898" y="3631531"/>
            <a:ext cx="1312333" cy="6646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B82038-944C-CF40-7013-F142ABD97563}"/>
              </a:ext>
            </a:extLst>
          </p:cNvPr>
          <p:cNvSpPr txBox="1"/>
          <p:nvPr/>
        </p:nvSpPr>
        <p:spPr>
          <a:xfrm>
            <a:off x="1223436" y="2174120"/>
            <a:ext cx="1083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Camera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561E06-ACFC-B604-2924-0221E741901F}"/>
              </a:ext>
            </a:extLst>
          </p:cNvPr>
          <p:cNvSpPr txBox="1"/>
          <p:nvPr/>
        </p:nvSpPr>
        <p:spPr>
          <a:xfrm>
            <a:off x="1189568" y="3486454"/>
            <a:ext cx="1117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Display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6D287D-A3FD-64B4-4EF3-877D107A65F5}"/>
              </a:ext>
            </a:extLst>
          </p:cNvPr>
          <p:cNvSpPr txBox="1"/>
          <p:nvPr/>
        </p:nvSpPr>
        <p:spPr>
          <a:xfrm>
            <a:off x="1223436" y="4791353"/>
            <a:ext cx="1083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SD Card</a:t>
            </a: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1B6E77FA-0F86-EE7E-5C9D-38DEF76A7306}"/>
              </a:ext>
            </a:extLst>
          </p:cNvPr>
          <p:cNvCxnSpPr>
            <a:cxnSpLocks/>
            <a:endCxn id="16" idx="3"/>
          </p:cNvCxnSpPr>
          <p:nvPr/>
        </p:nvCxnSpPr>
        <p:spPr>
          <a:xfrm rot="10800000">
            <a:off x="2429937" y="2383670"/>
            <a:ext cx="2882901" cy="1373716"/>
          </a:xfrm>
          <a:prstGeom prst="bentConnector3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7F86BE79-F8FE-4876-8C1D-BC2E12699285}"/>
              </a:ext>
            </a:extLst>
          </p:cNvPr>
          <p:cNvCxnSpPr>
            <a:cxnSpLocks/>
            <a:stCxn id="3" idx="1"/>
            <a:endCxn id="18" idx="3"/>
          </p:cNvCxnSpPr>
          <p:nvPr/>
        </p:nvCxnSpPr>
        <p:spPr>
          <a:xfrm rot="10800000">
            <a:off x="2429935" y="3669633"/>
            <a:ext cx="2887132" cy="282489"/>
          </a:xfrm>
          <a:prstGeom prst="bentConnector3">
            <a:avLst>
              <a:gd name="adj1" fmla="val 54679"/>
            </a:avLst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7A1EB6D-F332-F00F-C2FB-2C95CCA6BD7A}"/>
              </a:ext>
            </a:extLst>
          </p:cNvPr>
          <p:cNvSpPr txBox="1"/>
          <p:nvPr/>
        </p:nvSpPr>
        <p:spPr>
          <a:xfrm>
            <a:off x="4239891" y="3393377"/>
            <a:ext cx="789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SPI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E1954FE-CA7A-D42C-8BB1-18C0C88D50BE}"/>
              </a:ext>
            </a:extLst>
          </p:cNvPr>
          <p:cNvSpPr txBox="1"/>
          <p:nvPr/>
        </p:nvSpPr>
        <p:spPr>
          <a:xfrm>
            <a:off x="9200187" y="3649833"/>
            <a:ext cx="1080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External</a:t>
            </a:r>
          </a:p>
          <a:p>
            <a:pPr algn="ctr"/>
            <a:r>
              <a:rPr lang="en-US" dirty="0"/>
              <a:t>Flash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8E7750D-E401-3B61-0CF0-AE075A8B1746}"/>
              </a:ext>
            </a:extLst>
          </p:cNvPr>
          <p:cNvCxnSpPr>
            <a:cxnSpLocks/>
            <a:stCxn id="3" idx="3"/>
            <a:endCxn id="19" idx="1"/>
          </p:cNvCxnSpPr>
          <p:nvPr/>
        </p:nvCxnSpPr>
        <p:spPr>
          <a:xfrm>
            <a:off x="6874933" y="3952121"/>
            <a:ext cx="2230965" cy="11727"/>
          </a:xfrm>
          <a:prstGeom prst="straightConnector1">
            <a:avLst/>
          </a:prstGeom>
          <a:ln w="38100">
            <a:solidFill>
              <a:schemeClr val="accent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B4D94B2-38B6-D2CB-10B8-C3C8AFACF2FC}"/>
              </a:ext>
            </a:extLst>
          </p:cNvPr>
          <p:cNvSpPr txBox="1"/>
          <p:nvPr/>
        </p:nvSpPr>
        <p:spPr>
          <a:xfrm>
            <a:off x="7608641" y="3578043"/>
            <a:ext cx="1109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QSPI</a:t>
            </a:r>
          </a:p>
        </p:txBody>
      </p: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7D5CA31B-4AC8-44A7-D377-3EF08C89A54E}"/>
              </a:ext>
            </a:extLst>
          </p:cNvPr>
          <p:cNvCxnSpPr>
            <a:cxnSpLocks/>
            <a:stCxn id="5" idx="1"/>
            <a:endCxn id="17" idx="3"/>
          </p:cNvCxnSpPr>
          <p:nvPr/>
        </p:nvCxnSpPr>
        <p:spPr>
          <a:xfrm rot="10800000" flipV="1">
            <a:off x="2429935" y="4155836"/>
            <a:ext cx="2882902" cy="869433"/>
          </a:xfrm>
          <a:prstGeom prst="bentConnector3">
            <a:avLst>
              <a:gd name="adj1" fmla="val 50000"/>
            </a:avLst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EF21EB5D-7DA5-EFEC-558A-180657D04141}"/>
              </a:ext>
            </a:extLst>
          </p:cNvPr>
          <p:cNvCxnSpPr>
            <a:cxnSpLocks/>
          </p:cNvCxnSpPr>
          <p:nvPr/>
        </p:nvCxnSpPr>
        <p:spPr>
          <a:xfrm rot="10800000">
            <a:off x="2429936" y="2174123"/>
            <a:ext cx="3169614" cy="539677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1305C06-3066-6D9C-CF87-DB0342B5132B}"/>
              </a:ext>
            </a:extLst>
          </p:cNvPr>
          <p:cNvCxnSpPr>
            <a:cxnSpLocks/>
          </p:cNvCxnSpPr>
          <p:nvPr/>
        </p:nvCxnSpPr>
        <p:spPr>
          <a:xfrm>
            <a:off x="5586757" y="2721482"/>
            <a:ext cx="12793" cy="764972"/>
          </a:xfrm>
          <a:prstGeom prst="straightConnector1">
            <a:avLst/>
          </a:prstGeom>
          <a:ln w="19050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4C6FD72A-5CDF-F9A9-865B-63715FB0A4BE}"/>
              </a:ext>
            </a:extLst>
          </p:cNvPr>
          <p:cNvSpPr txBox="1"/>
          <p:nvPr/>
        </p:nvSpPr>
        <p:spPr>
          <a:xfrm>
            <a:off x="4249693" y="2327609"/>
            <a:ext cx="1309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I2C*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E158FA6-59D9-0CF2-BDEC-41922E23869A}"/>
              </a:ext>
            </a:extLst>
          </p:cNvPr>
          <p:cNvSpPr txBox="1"/>
          <p:nvPr/>
        </p:nvSpPr>
        <p:spPr>
          <a:xfrm>
            <a:off x="38100" y="45027"/>
            <a:ext cx="2976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Camera has I2C connectivity for    “config/setup” (optional)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49BC9FA-FF93-980F-050A-B10801FA8DB0}"/>
              </a:ext>
            </a:extLst>
          </p:cNvPr>
          <p:cNvSpPr txBox="1"/>
          <p:nvPr/>
        </p:nvSpPr>
        <p:spPr>
          <a:xfrm>
            <a:off x="4201585" y="367040"/>
            <a:ext cx="3856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Number markings indicate importance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A728B6-5854-2E8A-E1CF-DF1B76A2262C}"/>
              </a:ext>
            </a:extLst>
          </p:cNvPr>
          <p:cNvSpPr txBox="1"/>
          <p:nvPr/>
        </p:nvSpPr>
        <p:spPr>
          <a:xfrm>
            <a:off x="2103967" y="2383669"/>
            <a:ext cx="285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76D44F0-7617-13A3-1276-6AACA4A58260}"/>
              </a:ext>
            </a:extLst>
          </p:cNvPr>
          <p:cNvSpPr txBox="1"/>
          <p:nvPr/>
        </p:nvSpPr>
        <p:spPr>
          <a:xfrm>
            <a:off x="6900334" y="1586102"/>
            <a:ext cx="376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7C2F266-93D3-4914-6E9E-2EB501ADB4C6}"/>
              </a:ext>
            </a:extLst>
          </p:cNvPr>
          <p:cNvSpPr txBox="1"/>
          <p:nvPr/>
        </p:nvSpPr>
        <p:spPr>
          <a:xfrm>
            <a:off x="2159000" y="3649833"/>
            <a:ext cx="24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EABAE24-B680-B34E-E1B1-DB4C85FF5EF4}"/>
              </a:ext>
            </a:extLst>
          </p:cNvPr>
          <p:cNvSpPr txBox="1"/>
          <p:nvPr/>
        </p:nvSpPr>
        <p:spPr>
          <a:xfrm>
            <a:off x="2142073" y="4936067"/>
            <a:ext cx="27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2ACB94F-BC7F-D7AB-1842-7438A3BD890D}"/>
              </a:ext>
            </a:extLst>
          </p:cNvPr>
          <p:cNvSpPr txBox="1"/>
          <p:nvPr/>
        </p:nvSpPr>
        <p:spPr>
          <a:xfrm>
            <a:off x="10151533" y="4001948"/>
            <a:ext cx="223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C30D51DD-0D74-E102-36E3-762FB32FD816}"/>
              </a:ext>
            </a:extLst>
          </p:cNvPr>
          <p:cNvCxnSpPr>
            <a:cxnSpLocks/>
            <a:stCxn id="17" idx="0"/>
            <a:endCxn id="18" idx="2"/>
          </p:cNvCxnSpPr>
          <p:nvPr/>
        </p:nvCxnSpPr>
        <p:spPr>
          <a:xfrm flipV="1">
            <a:off x="1773769" y="4001948"/>
            <a:ext cx="0" cy="691005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2B3AF87B-A4A3-DCA1-26C8-48004DD44AA0}"/>
              </a:ext>
            </a:extLst>
          </p:cNvPr>
          <p:cNvSpPr txBox="1"/>
          <p:nvPr/>
        </p:nvSpPr>
        <p:spPr>
          <a:xfrm>
            <a:off x="2180550" y="4177745"/>
            <a:ext cx="1507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Both may not be required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48032DA-D504-CD7D-0F1C-4E03EBB1AD7D}"/>
              </a:ext>
            </a:extLst>
          </p:cNvPr>
          <p:cNvCxnSpPr>
            <a:stCxn id="79" idx="1"/>
          </p:cNvCxnSpPr>
          <p:nvPr/>
        </p:nvCxnSpPr>
        <p:spPr>
          <a:xfrm flipH="1" flipV="1">
            <a:off x="1816100" y="4371280"/>
            <a:ext cx="364450" cy="37298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5CE58178-9481-A6A7-04A3-4EF1C6F28FE2}"/>
              </a:ext>
            </a:extLst>
          </p:cNvPr>
          <p:cNvCxnSpPr>
            <a:cxnSpLocks/>
          </p:cNvCxnSpPr>
          <p:nvPr/>
        </p:nvCxnSpPr>
        <p:spPr>
          <a:xfrm>
            <a:off x="3454012" y="4389929"/>
            <a:ext cx="417373" cy="106123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58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58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Larsen Vanofferen</dc:creator>
  <cp:lastModifiedBy>Larsen Vanofferen</cp:lastModifiedBy>
  <cp:revision>2</cp:revision>
  <dcterms:created xsi:type="dcterms:W3CDTF">2023-10-10T14:29:23Z</dcterms:created>
  <dcterms:modified xsi:type="dcterms:W3CDTF">2023-10-10T19:46:27Z</dcterms:modified>
</cp:coreProperties>
</file>